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708"/>
    <a:srgbClr val="0B1829"/>
    <a:srgbClr val="009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1E27-8983-410C-BFE7-2FD9005B036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2D30-11E8-455B-A0E6-95A52AFAD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43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1E27-8983-410C-BFE7-2FD9005B036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2D30-11E8-455B-A0E6-95A52AFAD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4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1E27-8983-410C-BFE7-2FD9005B036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2D30-11E8-455B-A0E6-95A52AFAD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38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1E27-8983-410C-BFE7-2FD9005B036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2D30-11E8-455B-A0E6-95A52AFAD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6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1E27-8983-410C-BFE7-2FD9005B036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2D30-11E8-455B-A0E6-95A52AFAD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12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1E27-8983-410C-BFE7-2FD9005B036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2D30-11E8-455B-A0E6-95A52AFAD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39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1E27-8983-410C-BFE7-2FD9005B036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2D30-11E8-455B-A0E6-95A52AFAD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28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1E27-8983-410C-BFE7-2FD9005B036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2D30-11E8-455B-A0E6-95A52AFAD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6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1E27-8983-410C-BFE7-2FD9005B036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2D30-11E8-455B-A0E6-95A52AFAD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29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1E27-8983-410C-BFE7-2FD9005B036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2D30-11E8-455B-A0E6-95A52AFAD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528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1E27-8983-410C-BFE7-2FD9005B036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2D30-11E8-455B-A0E6-95A52AFAD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94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1E27-8983-410C-BFE7-2FD9005B036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42D30-11E8-455B-A0E6-95A52AFAD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80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96"/>
            <a:ext cx="12192000" cy="686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-14808"/>
            <a:ext cx="12240000" cy="688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6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-14808"/>
            <a:ext cx="12240000" cy="688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4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-14808"/>
            <a:ext cx="12240000" cy="688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9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-14808"/>
            <a:ext cx="12240000" cy="688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-14808"/>
            <a:ext cx="12240000" cy="688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-14808"/>
            <a:ext cx="12240000" cy="688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5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-14808"/>
            <a:ext cx="12240000" cy="688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08"/>
            <a:ext cx="12240000" cy="688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2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-14812"/>
            <a:ext cx="12240000" cy="688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2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-20042"/>
            <a:ext cx="12240000" cy="689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5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-14808"/>
            <a:ext cx="12240000" cy="688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-14808"/>
            <a:ext cx="12240000" cy="688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0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-14808"/>
            <a:ext cx="12240000" cy="688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24000" y="-14808"/>
            <a:ext cx="12240000" cy="6887616"/>
            <a:chOff x="-24000" y="-14808"/>
            <a:chExt cx="12240000" cy="688761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00" y="-14808"/>
              <a:ext cx="12240000" cy="688761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558506" y="2518913"/>
              <a:ext cx="4488611" cy="507831"/>
            </a:xfrm>
            <a:prstGeom prst="rect">
              <a:avLst/>
            </a:prstGeom>
            <a:solidFill>
              <a:srgbClr val="009E42"/>
            </a:solidFill>
          </p:spPr>
          <p:txBody>
            <a:bodyPr wrap="square" rtlCol="0">
              <a:spAutoFit/>
            </a:bodyPr>
            <a:lstStyle/>
            <a:p>
              <a:r>
                <a:rPr lang="ru-RU" sz="2700" dirty="0" smtClean="0">
                  <a:solidFill>
                    <a:schemeClr val="bg1"/>
                  </a:solidFill>
                </a:rPr>
                <a:t>выпускники 9, 11 классов</a:t>
              </a:r>
              <a:endParaRPr lang="ru-RU" sz="27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208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24000" y="-14808"/>
            <a:ext cx="12240000" cy="6887616"/>
            <a:chOff x="-24000" y="-14808"/>
            <a:chExt cx="12240000" cy="6887616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24000" y="-14808"/>
              <a:ext cx="12240000" cy="6887616"/>
              <a:chOff x="-24000" y="-14808"/>
              <a:chExt cx="12240000" cy="6887616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4000" y="-14808"/>
                <a:ext cx="12240000" cy="6887616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3312543" y="2389517"/>
                <a:ext cx="5443268" cy="379562"/>
              </a:xfrm>
              <a:prstGeom prst="rect">
                <a:avLst/>
              </a:prstGeom>
              <a:solidFill>
                <a:srgbClr val="0B1829"/>
              </a:solidFill>
            </p:spPr>
            <p:txBody>
              <a:bodyPr wrap="square" rtlCol="0">
                <a:spAutoFit/>
              </a:bodyPr>
              <a:lstStyle/>
              <a:p>
                <a:endParaRPr lang="ru-RU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0360324" y="2053087"/>
              <a:ext cx="77637" cy="120770"/>
            </a:xfrm>
            <a:prstGeom prst="rect">
              <a:avLst/>
            </a:prstGeom>
            <a:solidFill>
              <a:srgbClr val="F7A708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8664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-14808"/>
            <a:ext cx="12240000" cy="688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5</Words>
  <Application>Microsoft Office PowerPoint</Application>
  <PresentationFormat>Широкоэкранный</PresentationFormat>
  <Paragraphs>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Захарова</dc:creator>
  <cp:lastModifiedBy>Стукова Елена Николаевна</cp:lastModifiedBy>
  <cp:revision>4</cp:revision>
  <dcterms:created xsi:type="dcterms:W3CDTF">2020-01-13T12:25:08Z</dcterms:created>
  <dcterms:modified xsi:type="dcterms:W3CDTF">2020-01-14T11:47:24Z</dcterms:modified>
</cp:coreProperties>
</file>